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sldIdLst>
    <p:sldId id="256" r:id="rId2"/>
    <p:sldId id="257" r:id="rId3"/>
    <p:sldId id="263" r:id="rId4"/>
    <p:sldId id="270" r:id="rId5"/>
    <p:sldId id="264" r:id="rId6"/>
    <p:sldId id="265" r:id="rId7"/>
    <p:sldId id="266" r:id="rId8"/>
    <p:sldId id="267" r:id="rId9"/>
    <p:sldId id="268" r:id="rId10"/>
    <p:sldId id="262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2825"/>
            <a:ext cx="8229600" cy="2136775"/>
          </a:xfrm>
        </p:spPr>
        <p:txBody>
          <a:bodyPr anchor="b" anchorCtr="0">
            <a:noAutofit/>
          </a:bodyPr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64424"/>
            <a:ext cx="8229600" cy="1174375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865"/>
            <a:ext cx="8229600" cy="107164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74320"/>
            <a:ext cx="8229600" cy="2971800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29953"/>
            <a:ext cx="7924801" cy="13183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776" y="274639"/>
            <a:ext cx="1452283" cy="5373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71447" cy="5373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435"/>
            <a:ext cx="8229600" cy="1362075"/>
          </a:xfrm>
        </p:spPr>
        <p:txBody>
          <a:bodyPr anchor="b" anchorCtr="0">
            <a:no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30401"/>
            <a:ext cx="8229600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3931920" cy="73977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7788"/>
            <a:ext cx="3931920" cy="73977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3840480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73050"/>
            <a:ext cx="3840480" cy="537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00201"/>
            <a:ext cx="3840480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404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320" y="274320"/>
            <a:ext cx="3840480" cy="5376672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840480" cy="37307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1565"/>
            <a:ext cx="8229600" cy="387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A7163F0-0672-CE4C-8198-B48033060554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494" y="5883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8832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7C0D0B4-694F-EF49-B0F4-2DFDA9BE8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Tx/>
        <a:buBlip>
          <a:blip r:embed="rId1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6050"/>
            <a:ext cx="8229600" cy="2136775"/>
          </a:xfrm>
        </p:spPr>
        <p:txBody>
          <a:bodyPr/>
          <a:lstStyle/>
          <a:p>
            <a:r>
              <a:rPr lang="en-US" dirty="0" smtClean="0"/>
              <a:t>Smart Player Piano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94715"/>
            <a:ext cx="8229600" cy="1565107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for IEEE Cincinnati</a:t>
            </a:r>
          </a:p>
          <a:p>
            <a:r>
              <a:rPr lang="en-US" dirty="0" smtClean="0"/>
              <a:t>May 27, 2010</a:t>
            </a:r>
            <a:endParaRPr lang="en-US" dirty="0" smtClean="0"/>
          </a:p>
          <a:p>
            <a:r>
              <a:rPr lang="en-US" dirty="0" smtClean="0"/>
              <a:t>Jason Pawlak</a:t>
            </a:r>
          </a:p>
          <a:p>
            <a:r>
              <a:rPr lang="en-US" dirty="0" smtClean="0"/>
              <a:t>Advisor: Dr. </a:t>
            </a:r>
            <a:r>
              <a:rPr lang="en-US" dirty="0" err="1" smtClean="0"/>
              <a:t>Anca</a:t>
            </a:r>
            <a:r>
              <a:rPr lang="en-US" dirty="0" smtClean="0"/>
              <a:t> </a:t>
            </a:r>
            <a:r>
              <a:rPr lang="en-US" dirty="0" err="1" smtClean="0"/>
              <a:t>Ralescu</a:t>
            </a:r>
            <a:endParaRPr lang="en-US" dirty="0" smtClean="0"/>
          </a:p>
        </p:txBody>
      </p:sp>
      <p:pic>
        <p:nvPicPr>
          <p:cNvPr id="4" name="Picture 3" descr="Macintosh HD:Users:jason:School:UC-09A:Senior Design Project:SmartPlayerPiano-icon-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021" y="2282825"/>
            <a:ext cx="1887892" cy="181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AutoFix</a:t>
            </a:r>
            <a:endParaRPr lang="en-US" dirty="0"/>
          </a:p>
        </p:txBody>
      </p:sp>
      <p:pic>
        <p:nvPicPr>
          <p:cNvPr id="4" name="Content Placeholder 3" descr="chord-progression-tre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4499" r="-104499"/>
          <a:stretch>
            <a:fillRect/>
          </a:stretch>
        </p:blipFill>
        <p:spPr>
          <a:xfrm>
            <a:off x="2569472" y="1761565"/>
            <a:ext cx="8229600" cy="387723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61564"/>
            <a:ext cx="8229600" cy="4548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/>
              <a:t>Move notes slightly to follow </a:t>
            </a:r>
            <a:br>
              <a:rPr lang="en-US" sz="2400" dirty="0" smtClean="0"/>
            </a:br>
            <a:r>
              <a:rPr lang="en-US" sz="2400" dirty="0" smtClean="0"/>
              <a:t>basic music theory rules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/>
              <a:t>Music Theory</a:t>
            </a:r>
          </a:p>
          <a:p>
            <a:pPr marL="739775" lvl="1" indent="-282575" defTabSz="914400">
              <a:spcBef>
                <a:spcPts val="20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Set </a:t>
            </a:r>
            <a:r>
              <a:rPr lang="en-US" dirty="0" smtClean="0"/>
              <a:t>of 7 notes make up a key</a:t>
            </a:r>
            <a:r>
              <a:rPr lang="en-US" dirty="0" smtClean="0"/>
              <a:t> </a:t>
            </a:r>
          </a:p>
          <a:p>
            <a:pPr marL="739775" lvl="1" indent="-282575" defTabSz="914400">
              <a:spcBef>
                <a:spcPts val="20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Certain </a:t>
            </a:r>
            <a:r>
              <a:rPr lang="en-US" dirty="0" smtClean="0"/>
              <a:t>notes when played together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sound </a:t>
            </a:r>
            <a:r>
              <a:rPr lang="en-US" dirty="0" smtClean="0"/>
              <a:t>better than other notes </a:t>
            </a:r>
            <a:r>
              <a:rPr lang="en-US" dirty="0" smtClean="0"/>
              <a:t>played </a:t>
            </a:r>
            <a:br>
              <a:rPr lang="en-US" dirty="0" smtClean="0"/>
            </a:br>
            <a:r>
              <a:rPr lang="en-US" dirty="0" smtClean="0"/>
              <a:t>together</a:t>
            </a:r>
          </a:p>
          <a:p>
            <a:pPr marL="739775" lvl="1" indent="-282575" defTabSz="914400">
              <a:spcBef>
                <a:spcPts val="20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The </a:t>
            </a:r>
            <a:r>
              <a:rPr lang="en-US" dirty="0" smtClean="0"/>
              <a:t>distance between two notes 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 smtClean="0"/>
              <a:t>an interval</a:t>
            </a:r>
            <a:r>
              <a:rPr lang="en-US" dirty="0" smtClean="0"/>
              <a:t> </a:t>
            </a:r>
            <a:endParaRPr lang="en-US" dirty="0" smtClean="0"/>
          </a:p>
          <a:p>
            <a:pPr marL="739775" lvl="1" indent="-282575" defTabSz="914400">
              <a:spcBef>
                <a:spcPts val="20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Three </a:t>
            </a:r>
            <a:r>
              <a:rPr lang="en-US" dirty="0" smtClean="0"/>
              <a:t>notes at specific intervals from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 smtClean="0"/>
              <a:t>other make a chord</a:t>
            </a:r>
            <a:r>
              <a:rPr lang="en-US" dirty="0" smtClean="0"/>
              <a:t> </a:t>
            </a:r>
            <a:endParaRPr lang="en-US" dirty="0" smtClean="0"/>
          </a:p>
          <a:p>
            <a:pPr marL="739775" lvl="1" indent="-282575" defTabSz="914400">
              <a:spcBef>
                <a:spcPts val="20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Specific </a:t>
            </a:r>
            <a:r>
              <a:rPr lang="en-US" dirty="0" smtClean="0"/>
              <a:t>chords sound best played after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 smtClean="0"/>
              <a:t>specific chords </a:t>
            </a:r>
            <a:endParaRPr lang="en-US" sz="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Progression</a:t>
            </a:r>
            <a:endParaRPr lang="en-US" dirty="0"/>
          </a:p>
        </p:txBody>
      </p:sp>
      <p:pic>
        <p:nvPicPr>
          <p:cNvPr id="4" name="P 8"/>
          <p:cNvPicPr/>
          <p:nvPr/>
        </p:nvPicPr>
        <p:blipFill>
          <a:blip r:embed="rId2"/>
          <a:srcRect b="29124"/>
          <a:stretch>
            <a:fillRect/>
          </a:stretch>
        </p:blipFill>
        <p:spPr bwMode="auto">
          <a:xfrm>
            <a:off x="457200" y="2487214"/>
            <a:ext cx="2272598" cy="254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 9"/>
          <p:cNvPicPr/>
          <p:nvPr/>
        </p:nvPicPr>
        <p:blipFill>
          <a:blip r:embed="rId3"/>
          <a:srcRect b="12985"/>
          <a:stretch>
            <a:fillRect/>
          </a:stretch>
        </p:blipFill>
        <p:spPr bwMode="auto">
          <a:xfrm>
            <a:off x="3198500" y="2486718"/>
            <a:ext cx="2525825" cy="25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 10"/>
          <p:cNvPicPr/>
          <p:nvPr/>
        </p:nvPicPr>
        <p:blipFill>
          <a:blip r:embed="rId4"/>
          <a:srcRect b="12985"/>
          <a:stretch>
            <a:fillRect/>
          </a:stretch>
        </p:blipFill>
        <p:spPr bwMode="auto">
          <a:xfrm>
            <a:off x="6157437" y="2487214"/>
            <a:ext cx="2529364" cy="25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application available for download online</a:t>
            </a:r>
          </a:p>
          <a:p>
            <a:r>
              <a:rPr lang="en-US" dirty="0" smtClean="0"/>
              <a:t>Mobile platform development</a:t>
            </a:r>
          </a:p>
          <a:p>
            <a:pPr lvl="1"/>
            <a:r>
              <a:rPr lang="en-US" dirty="0" err="1" smtClean="0"/>
              <a:t>iPhone</a:t>
            </a:r>
            <a:endParaRPr lang="en-US" dirty="0" smtClean="0"/>
          </a:p>
          <a:p>
            <a:pPr lvl="1"/>
            <a:r>
              <a:rPr lang="en-US" dirty="0" smtClean="0"/>
              <a:t>Android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920" y="3161741"/>
            <a:ext cx="1783967" cy="2943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8715" r="28830"/>
          <a:stretch>
            <a:fillRect/>
          </a:stretch>
        </p:blipFill>
        <p:spPr>
          <a:xfrm>
            <a:off x="7196546" y="3330196"/>
            <a:ext cx="1298202" cy="2511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0018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7076"/>
            <a:ext cx="8229600" cy="136130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 create an intuitive, fun and enlightening application that combines both visual and audible arts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player piano?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565"/>
            <a:ext cx="4117230" cy="3877235"/>
          </a:xfrm>
        </p:spPr>
        <p:txBody>
          <a:bodyPr/>
          <a:lstStyle/>
          <a:p>
            <a:r>
              <a:rPr lang="en-US" dirty="0" smtClean="0"/>
              <a:t>Powered </a:t>
            </a:r>
            <a:r>
              <a:rPr lang="en-US" dirty="0" smtClean="0"/>
              <a:t>by person pushing pedals! </a:t>
            </a:r>
            <a:endParaRPr lang="en-US" dirty="0" smtClean="0"/>
          </a:p>
          <a:p>
            <a:r>
              <a:rPr lang="en-US" dirty="0" smtClean="0"/>
              <a:t>Vacuum </a:t>
            </a:r>
            <a:r>
              <a:rPr lang="en-US" dirty="0" smtClean="0"/>
              <a:t>detects where holes on scroll are located </a:t>
            </a:r>
            <a:endParaRPr lang="en-US" dirty="0" smtClean="0"/>
          </a:p>
          <a:p>
            <a:r>
              <a:rPr lang="en-US" dirty="0" smtClean="0"/>
              <a:t>Holes </a:t>
            </a:r>
            <a:r>
              <a:rPr lang="en-US" dirty="0" smtClean="0"/>
              <a:t>further to the right are higher pitch than holes further to the left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27" y="2028933"/>
            <a:ext cx="3622473" cy="2716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Piano Roll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3425"/>
            <a:ext cx="8229600" cy="45075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7060"/>
            <a:ext cx="8229600" cy="1143000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 Canvas</a:t>
            </a:r>
            <a:endParaRPr lang="en-US" dirty="0"/>
          </a:p>
        </p:txBody>
      </p:sp>
      <p:pic>
        <p:nvPicPr>
          <p:cNvPr id="4" name="Content Placeholder 3" descr="SPP-n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171" y="1417638"/>
            <a:ext cx="6916156" cy="53443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MIDI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415819" cy="4957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19" y="1417638"/>
            <a:ext cx="1394647" cy="4904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229684" cy="4813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84" y="1417638"/>
            <a:ext cx="1476106" cy="14849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3763"/>
            <a:ext cx="6500591" cy="502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791" y="1433763"/>
            <a:ext cx="1439514" cy="206876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te">
  <a:themeElements>
    <a:clrScheme name="Forte">
      <a:dk1>
        <a:srgbClr val="FFFFFF"/>
      </a:dk1>
      <a:lt1>
        <a:srgbClr val="000000"/>
      </a:lt1>
      <a:dk2>
        <a:srgbClr val="292828"/>
      </a:dk2>
      <a:lt2>
        <a:srgbClr val="DEDEDE"/>
      </a:lt2>
      <a:accent1>
        <a:srgbClr val="C70F0C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For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50000"/>
                <a:lumMod val="70000"/>
              </a:schemeClr>
            </a:gs>
            <a:gs pos="35000">
              <a:schemeClr val="phClr">
                <a:tint val="100000"/>
                <a:shade val="90000"/>
                <a:satMod val="150000"/>
                <a:lumMod val="80000"/>
              </a:schemeClr>
            </a:gs>
            <a:gs pos="100000">
              <a:schemeClr val="phClr">
                <a:tint val="100000"/>
                <a:satMod val="150000"/>
                <a:lumMod val="11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  <a:lumMod val="80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14300" sx="105000" sy="105000" algn="ctr" rotWithShape="0">
              <a:srgbClr val="5F5F5F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woPt" dir="tr">
              <a:rot lat="0" lon="0" rev="5400000"/>
            </a:lightRig>
          </a:scene3d>
          <a:sp3d>
            <a:bevelT w="12700" h="25400"/>
          </a:sp3d>
        </a:effectStyle>
        <a:effectStyle>
          <a:effectLst>
            <a:outerShdw blurRad="114300" dist="25400" sx="103000" sy="103000" algn="ctr" rotWithShape="0">
              <a:srgbClr val="4B4B4B">
                <a:alpha val="50000"/>
              </a:srgbClr>
            </a:outerShdw>
            <a:reflection blurRad="38100" stA="80000" endPos="50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127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Forte.thmx</Template>
  <TotalTime>159</TotalTime>
  <Words>166</Words>
  <Application>Microsoft Macintosh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Forte</vt:lpstr>
      <vt:lpstr>Smart Player Piano</vt:lpstr>
      <vt:lpstr>Purpose</vt:lpstr>
      <vt:lpstr>What is a player piano?</vt:lpstr>
      <vt:lpstr>Player Piano Roll</vt:lpstr>
      <vt:lpstr>Demonstration</vt:lpstr>
      <vt:lpstr>Blank Canvas</vt:lpstr>
      <vt:lpstr>Import MIDI</vt:lpstr>
      <vt:lpstr>Draw Picture</vt:lpstr>
      <vt:lpstr>Import Picture</vt:lpstr>
      <vt:lpstr>AutoFix</vt:lpstr>
      <vt:lpstr>Image Progression</vt:lpstr>
      <vt:lpstr>Future Development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Player Piano</dc:title>
  <dc:creator>Jason Pawlak</dc:creator>
  <cp:lastModifiedBy>Jason Pawlak</cp:lastModifiedBy>
  <cp:revision>11</cp:revision>
  <dcterms:created xsi:type="dcterms:W3CDTF">2010-05-26T14:28:32Z</dcterms:created>
  <dcterms:modified xsi:type="dcterms:W3CDTF">2010-05-26T15:12:56Z</dcterms:modified>
</cp:coreProperties>
</file>